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Making Career Choices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Objective: To help students  identify their own decision-making patterns and evaluate their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Yoko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Agonizes over every decision.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analyzes options multiple times, and with such focus that she rarely makes a decision.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wants to interview several dozen more people before selecting a career path.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12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Arturo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Makes decisions intuitively.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If it feels right to him, he goes with it.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He likes the idea of a wildlife biologist, but is unsure what they do.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77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err="1" smtClean="0"/>
              <a:t>Kenisha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Has a rational approach.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looks at the pros and cons of each alternative and the likelihood of her succeeding prior to making her decision.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sees a bright future in computer-related careers, so she plans to train for a job in that area.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7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Workbook Activity 20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Which of these patterns do you use most often?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Write your answer in your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2"/>
                </a:solidFill>
              </a:rPr>
              <a:t>        Workbook Activity 20.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56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Reference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Bingham, M &amp; Stryker, S. (2011) </a:t>
            </a:r>
            <a:r>
              <a:rPr lang="en-US" sz="3200" b="1" i="1" dirty="0">
                <a:solidFill>
                  <a:schemeClr val="tx2"/>
                </a:solidFill>
              </a:rPr>
              <a:t>Career Choices. A Guide for Teens and Young Adults. </a:t>
            </a:r>
            <a:r>
              <a:rPr lang="en-US" sz="3200" b="1" dirty="0">
                <a:solidFill>
                  <a:schemeClr val="tx2"/>
                </a:solidFill>
              </a:rPr>
              <a:t>Santa Barbara, </a:t>
            </a:r>
            <a:r>
              <a:rPr lang="en-US" sz="3200" b="1" dirty="0" err="1">
                <a:solidFill>
                  <a:schemeClr val="tx2"/>
                </a:solidFill>
              </a:rPr>
              <a:t>Ca</a:t>
            </a:r>
            <a:r>
              <a:rPr lang="en-US" sz="3200" b="1" dirty="0">
                <a:solidFill>
                  <a:schemeClr val="tx2"/>
                </a:solidFill>
              </a:rPr>
              <a:t>: Academic Innovations.</a:t>
            </a:r>
            <a:endParaRPr lang="en-US" sz="3200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76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Decision-Making Patterns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Later in the book you will learn a technique on how to make good decisions.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At this point, we are going to learn the decision-making patterns you use most.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Do you identify with any of the following stories?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600" u="sng" dirty="0" smtClean="0"/>
              <a:t>Eric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84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Has wishful thinking. He concentrates on the most attractive outcomes.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He pays little attention to the risks involved or the likelihood of them coming true.</a:t>
            </a:r>
          </a:p>
          <a:p>
            <a:r>
              <a:rPr lang="en-US" sz="3600" b="1" dirty="0">
                <a:solidFill>
                  <a:schemeClr val="tx2"/>
                </a:solidFill>
              </a:rPr>
              <a:t>Eric wants to be a pro tennis player, but is unwilling to practice and was cut from the tennis team last year.</a:t>
            </a:r>
          </a:p>
        </p:txBody>
      </p:sp>
    </p:spTree>
    <p:extLst>
      <p:ext uri="{BB962C8B-B14F-4D97-AF65-F5344CB8AC3E}">
        <p14:creationId xmlns:p14="http://schemas.microsoft.com/office/powerpoint/2010/main" val="36019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Louisa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She is an escape artist.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focuses on the worst possible outcomes.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would rather take the safe option, even if there is little chance of a bad outcome.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is a straight ‘A’ student in math, but is afraid she won’t pull those grades in college.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Instead of becoming an engineer, she has decided to major in elementary </a:t>
            </a:r>
            <a:r>
              <a:rPr lang="en-US" sz="3200" b="1" dirty="0" smtClean="0">
                <a:solidFill>
                  <a:schemeClr val="tx2"/>
                </a:solidFill>
              </a:rPr>
              <a:t>education.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66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Maggie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She plays it safe.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would love to be a politician, but follows the safe road because she knows she will be successful as an insurance agent.</a:t>
            </a:r>
          </a:p>
          <a:p>
            <a:pPr>
              <a:buNone/>
            </a:pPr>
            <a:endParaRPr lang="en-US" sz="3200" dirty="0"/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200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Wade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Is impulsive.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He doesn’t give much thought to any of his decisions.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He decides to become a flight attendant because he likes their uniform.</a:t>
            </a:r>
          </a:p>
          <a:p>
            <a:pPr>
              <a:buNone/>
            </a:pPr>
            <a:endParaRPr lang="en-US" sz="3200" dirty="0"/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03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Andy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Leaves things to fate.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He is going to take a trip to Florida just to see what happens.</a:t>
            </a:r>
          </a:p>
          <a:p>
            <a:pPr>
              <a:buNone/>
            </a:pPr>
            <a:endParaRPr lang="en-US" sz="3200" dirty="0"/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68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Elena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Is compliant.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She let’s others make decisions for her.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Her parents think she should become a computer programmer, so she probably will.</a:t>
            </a:r>
          </a:p>
          <a:p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23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Harold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Procrastinates.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He plans to think about his future after graduation.</a:t>
            </a:r>
          </a:p>
          <a:p>
            <a:pPr marL="0" indent="0">
              <a:buNone/>
            </a:pP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73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105</TotalTime>
  <Words>487</Words>
  <Application>Microsoft Macintosh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Making Career Choices</vt:lpstr>
      <vt:lpstr>Decision-Making Patterns</vt:lpstr>
      <vt:lpstr>Eric</vt:lpstr>
      <vt:lpstr>Louisa</vt:lpstr>
      <vt:lpstr>Maggie</vt:lpstr>
      <vt:lpstr>Wade</vt:lpstr>
      <vt:lpstr>Andy</vt:lpstr>
      <vt:lpstr>Elena</vt:lpstr>
      <vt:lpstr>Harold</vt:lpstr>
      <vt:lpstr>Yoko</vt:lpstr>
      <vt:lpstr>Arturo</vt:lpstr>
      <vt:lpstr>Kenisha</vt:lpstr>
      <vt:lpstr>Workbook Activity 20</vt:lpstr>
      <vt:lpstr>Reference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27</cp:revision>
  <dcterms:created xsi:type="dcterms:W3CDTF">2019-07-07T21:23:27Z</dcterms:created>
  <dcterms:modified xsi:type="dcterms:W3CDTF">2019-07-08T15:54:17Z</dcterms:modified>
</cp:coreProperties>
</file>